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1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89" r:id="rId10"/>
    <p:sldId id="1390" r:id="rId11"/>
    <p:sldId id="1391" r:id="rId12"/>
    <p:sldId id="1392" r:id="rId13"/>
    <p:sldId id="1393" r:id="rId14"/>
    <p:sldId id="1394" r:id="rId15"/>
    <p:sldId id="1395" r:id="rId16"/>
    <p:sldId id="1396" r:id="rId17"/>
    <p:sldId id="1313" r:id="rId18"/>
    <p:sldId id="1364" r:id="rId19"/>
    <p:sldId id="1365" r:id="rId20"/>
    <p:sldId id="1315" r:id="rId21"/>
    <p:sldId id="1275" r:id="rId22"/>
    <p:sldId id="1209" r:id="rId23"/>
    <p:sldId id="1295" r:id="rId24"/>
    <p:sldId id="1210" r:id="rId25"/>
    <p:sldId id="1211" r:id="rId26"/>
    <p:sldId id="1212" r:id="rId27"/>
    <p:sldId id="1216" r:id="rId28"/>
    <p:sldId id="1218" r:id="rId29"/>
    <p:sldId id="1219" r:id="rId30"/>
    <p:sldId id="1215" r:id="rId31"/>
    <p:sldId id="1220" r:id="rId32"/>
    <p:sldId id="1221" r:id="rId33"/>
    <p:sldId id="1223" r:id="rId34"/>
    <p:sldId id="1224" r:id="rId35"/>
    <p:sldId id="1306" r:id="rId36"/>
    <p:sldId id="1296" r:id="rId37"/>
    <p:sldId id="1297" r:id="rId38"/>
    <p:sldId id="1298" r:id="rId39"/>
    <p:sldId id="1299" r:id="rId40"/>
    <p:sldId id="1300" r:id="rId41"/>
    <p:sldId id="1301" r:id="rId42"/>
    <p:sldId id="1302" r:id="rId43"/>
    <p:sldId id="1303" r:id="rId44"/>
    <p:sldId id="1304" r:id="rId45"/>
    <p:sldId id="1316" r:id="rId46"/>
    <p:sldId id="1241" r:id="rId47"/>
    <p:sldId id="1252" r:id="rId48"/>
    <p:sldId id="1366" r:id="rId49"/>
    <p:sldId id="1367" r:id="rId50"/>
    <p:sldId id="1368" r:id="rId51"/>
    <p:sldId id="1369" r:id="rId52"/>
    <p:sldId id="1370" r:id="rId53"/>
    <p:sldId id="1317" r:id="rId54"/>
    <p:sldId id="1318" r:id="rId55"/>
    <p:sldId id="1319" r:id="rId56"/>
    <p:sldId id="1320" r:id="rId57"/>
    <p:sldId id="1322" r:id="rId58"/>
    <p:sldId id="1371" r:id="rId59"/>
    <p:sldId id="1372" r:id="rId60"/>
    <p:sldId id="1374" r:id="rId61"/>
    <p:sldId id="1375" r:id="rId62"/>
    <p:sldId id="1373" r:id="rId63"/>
    <p:sldId id="1376" r:id="rId64"/>
    <p:sldId id="1377" r:id="rId65"/>
    <p:sldId id="1378" r:id="rId66"/>
    <p:sldId id="1379" r:id="rId67"/>
    <p:sldId id="1324" r:id="rId68"/>
    <p:sldId id="1325" r:id="rId69"/>
    <p:sldId id="1380" r:id="rId70"/>
    <p:sldId id="1326" r:id="rId71"/>
    <p:sldId id="1328" r:id="rId72"/>
    <p:sldId id="1329" r:id="rId73"/>
    <p:sldId id="1330" r:id="rId74"/>
    <p:sldId id="1331" r:id="rId75"/>
    <p:sldId id="1332" r:id="rId76"/>
    <p:sldId id="1333" r:id="rId77"/>
    <p:sldId id="1334" r:id="rId78"/>
    <p:sldId id="1321" r:id="rId79"/>
    <p:sldId id="1335" r:id="rId80"/>
    <p:sldId id="1382" r:id="rId81"/>
    <p:sldId id="1399" r:id="rId82"/>
    <p:sldId id="1338" r:id="rId83"/>
    <p:sldId id="1400" r:id="rId84"/>
    <p:sldId id="1401" r:id="rId85"/>
    <p:sldId id="1402" r:id="rId86"/>
    <p:sldId id="1336" r:id="rId87"/>
    <p:sldId id="1383" r:id="rId88"/>
    <p:sldId id="1384" r:id="rId89"/>
    <p:sldId id="1385" r:id="rId90"/>
    <p:sldId id="1386" r:id="rId91"/>
    <p:sldId id="1337" r:id="rId92"/>
    <p:sldId id="1387" r:id="rId93"/>
    <p:sldId id="1388" r:id="rId94"/>
    <p:sldId id="1339" r:id="rId95"/>
    <p:sldId id="1340" r:id="rId96"/>
    <p:sldId id="1343" r:id="rId97"/>
    <p:sldId id="1397" r:id="rId98"/>
    <p:sldId id="1398" r:id="rId99"/>
    <p:sldId id="1341" r:id="rId100"/>
    <p:sldId id="1344" r:id="rId101"/>
    <p:sldId id="1345" r:id="rId102"/>
    <p:sldId id="1346" r:id="rId103"/>
    <p:sldId id="1347" r:id="rId104"/>
    <p:sldId id="1348" r:id="rId105"/>
    <p:sldId id="1349" r:id="rId106"/>
    <p:sldId id="1350" r:id="rId107"/>
    <p:sldId id="1351" r:id="rId108"/>
    <p:sldId id="1352" r:id="rId109"/>
    <p:sldId id="1353" r:id="rId110"/>
    <p:sldId id="1354" r:id="rId111"/>
    <p:sldId id="1355" r:id="rId112"/>
    <p:sldId id="1356" r:id="rId113"/>
    <p:sldId id="1357" r:id="rId114"/>
    <p:sldId id="1358" r:id="rId115"/>
    <p:sldId id="1359" r:id="rId116"/>
    <p:sldId id="1360" r:id="rId117"/>
    <p:sldId id="1361" r:id="rId118"/>
    <p:sldId id="1362" r:id="rId119"/>
    <p:sldId id="1363" r:id="rId1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2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1BBF-93BE-8AA9-4E49-CF639DBA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E452A6A-3FCE-DE46-1FCE-B33D60559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1A27BC-FA10-635C-EDC8-64BB1972F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05CBF9-63AC-9E9E-934A-CB134898C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69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74D26-6E6E-D3A1-1727-CCDB95A5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BF48164-C152-D886-7D4B-51C74356E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384405-4478-5A61-3F70-82600D79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62CBD8-1052-E599-4DF4-2C3044A83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288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10DE-742B-0755-4947-23B10077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A75E7B4-85A8-0DC7-E1C6-76A5DC2A1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F54ECB-AEFB-B1A6-A914-04673B54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9D4A6E-33FC-E882-A4F0-3E1309DAE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3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8814-C5F1-A289-0762-B8FBDAAD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46362A-6FAD-F0E3-7BE0-FB8F32D3E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C95932-FF6A-B849-8F90-2D7C1888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37868-2DE3-53A1-EAD2-1CAB8D258A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746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8424-6FA5-D1F6-C91C-733DE2AE6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9E060BB-7911-09EE-9FF6-A6C10A5B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7D9872-D743-0744-87FE-AA3B2C50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69011A-4B32-D43C-0EA4-65F7FE6AE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D8B42-84C2-C6BD-0793-8C00EC597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5B63AA0-E589-725C-097E-5D5795861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A09E31C-4004-D23D-F63D-A19BAECFD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7A173A-45FC-D667-0745-C06817136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796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A03C-862C-95C0-30C0-9F24CFB2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3E509B0-5A9B-2663-71E5-03EA1D939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34EB35E-D4E7-8CF3-2652-E941F48AD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0ED6AC-2EA5-3CF0-CF6E-479285EDA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873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828E0-6731-F7B6-A051-A4547BCA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A8A30A-F74F-39A7-17D9-C7D8FAA9C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1DC97E-AA32-D3F7-0D7C-8242AC239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51EBF-F5D2-A34C-1424-ADE5BAFD3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935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CF4D-5ED7-5AF8-C6E9-35CE9525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C16CB3B-3DB1-15E5-0B48-05DC68F3B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D6104F3-B38C-4076-C068-B629A2083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62F7DE-05F6-0897-81DE-844D9DCA9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0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2972-81DE-DE0E-A2C4-7776AF2D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81C9EE9-3F9D-829D-E60B-F7E51BFD1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09BA7A-0371-DDBB-55D6-78A69E3DD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D2A5A-8306-BE07-BBA0-46E652221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506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FEEF-8E04-3E86-5DAE-B313964B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F0FFAA8-967B-D9DC-07AA-46834749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B15484-5204-8227-6BAE-B3A6DF00E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E7A63-E60D-5BB3-A7AF-5926EAB3D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80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6310-D748-09F0-5D91-DD3691E7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D8F7A50-A51B-6B5E-026B-F94A44EAD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09905A0-EA36-CE0E-9365-A0A2FDC40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AF18C4-D03E-FBBE-474F-E6F82D388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196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22F4-0BBE-EEE0-B697-85114A12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9E904B-DC52-8192-6F90-AF69E0356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4DEFA3-CB1B-81C2-BB02-9EA95C658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D0073C-59AF-B249-FE15-B4802BAF5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100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08F8-B2F0-3897-1EF7-97B48A13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7F3A14B-BFFF-BAB7-70A1-B2C92DA59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7D4E97-0E1D-28F5-7FB0-89DC8D5E0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C6D77-8D7E-1B8B-E30C-B9D446208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7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08C4F-64A0-048E-B71E-B87DB1FE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AC18C5-C4E3-A2C5-8D2F-0F6736C96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B32E53-045B-E72F-AE7D-308B47948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3468C4-6A01-1CB3-87D6-1919CF6E8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703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6E9A-E2BB-1B26-2DFC-64809A63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498A61-418A-7BBF-06CD-4180AF9AD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944A00-F6D6-066D-D217-B64A62551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9C8E7A-71A5-9881-8E5D-51BB71B77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261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6024-4294-968A-65B0-F358D256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CD10D8-5479-A920-51D0-E47A2D3C7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B9BD4E-604B-6004-246C-51BA7195A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CDEB91-9067-F36E-8F54-E6BC06B0B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339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6FB7-BC33-37C5-1469-C4FECDA0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34F50DB-09F1-67C0-F54F-E023427A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0EB7CB-485D-8C87-2606-4DBD0BCCB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66626D-B747-8555-D8E8-C7E5E7654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48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BFE4-80E0-B70A-5A67-05E2C86C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460A674-8408-2822-F495-E191456BD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31A400-2806-9506-1074-98D32D4AF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CF249-698D-B033-C6F2-9C2EEEFAA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65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99228-1B67-0952-BD2C-D1D6CF247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CAA5A3B-00AC-117B-1DBA-51F8C738D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8D00C1D-9A6F-6582-1617-65B00F4BA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B039D-D2E4-D0AF-D4A9-616E6BBC5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518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14C06-B8FD-FED6-93EE-5F72AEC6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E90B7CA-F4AD-3823-8B47-6F485738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C0395D-0B63-5412-5956-B69D83800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6950-02EC-6C5F-3B7A-A6031A285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82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5474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5849-DABF-0757-368F-287C38FF2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D3D6B31-056F-74F7-66FB-11447373C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A3E26D-D5F2-497D-10A3-CBE5C17EC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45973C-735D-ECA1-D3F8-97E2DD65D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0051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4898F-99BD-2689-0933-5BDBCE8A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334FDC2-5C9C-7BC0-41A5-F875EFD13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AEACE8-BA48-56BE-CD21-F17E397FC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1CDCB-A0A9-94CB-9550-73D3B97AA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856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96D3-AC92-3B9C-C771-152E9E857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BD1838-AE81-7D71-4389-2A7513C0E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1C03F9-D678-9A37-A029-BA22550DA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4F7B61-36DB-AEDB-16CB-C4F9613B1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2446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8580-C5D3-6E45-8E2A-CE0A7371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4FA8F68-151C-63C5-FF5A-DAEF04C85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475752-EFBD-F726-5407-0AC57FDC0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6A9DA-2941-0D43-A5D0-561835A82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451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EBAA-AC76-6528-0BCB-1928485E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F723FDF-54C9-F184-FD5C-1BED2B7A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3D3715-AC00-5B71-F602-0E98459B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27BB8-3659-0A46-9B06-35072CA9E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792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8FD3-6CAD-AE61-4D05-A7455EC0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FD7CCD8-576F-7D0A-BA65-84B561DCB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3B8D5F-2D38-56C8-8986-4DDCB0208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CC8E8E-DD82-2631-1E35-CD4817E09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895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9F8F-2048-57F2-F311-76DB96E2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7AB1CEB-5864-C3E2-EEFC-E06E95A03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E02848-D126-42D7-0F51-13804E16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496E97-F777-0F73-8901-31DA0A23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8547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7AC43-ACDB-D9E8-43E6-C1826D71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B1C6873-6B92-88D1-8B59-C654E7489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416A87-98C4-9435-0B6D-7DEE2940C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4D3BCA-CC30-F5CA-3341-15701F185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3865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E6C1-C21B-E63A-3A7B-A8B25404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824F02D-23A4-2E04-9D45-CFE6FAB8E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88EC0-8264-4DFD-5950-A9D5A4F68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FA92C-551C-579A-0D33-B5ED4318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156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7803-08BB-7AD3-C350-A44756968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549E19-E30B-B171-5637-64B1B3AE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42A968-2171-E142-506D-B247ADCC3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DFF55F-14AB-5187-5F9D-12E65544A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109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83E1-5990-DD48-DD1E-89F92736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A9546B-C157-B9A3-072F-CE6A1DD2C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F57354B-EC82-283E-2DCF-7DDD6DE1D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BDEC26-7DBB-2015-43ED-FFD08BA08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5495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9F56-715E-B200-FFEC-E4A540EB1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A854254-5839-A067-7E86-777AA1BE9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9245B7-CC7E-954B-BB42-5FF844ACA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BF45B9-17AA-45F1-0EE0-DDDD43990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5504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1CA-DB39-B3F7-5A11-41334199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C9723DB-DA54-FE19-50C4-C82BD7EE1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09DCB4-EE2A-16AA-989D-B58B4B5F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C1ED3-22B6-1D2A-08BD-13FA5674E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3703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F17BD-EFF0-7F9A-D6BE-07061AC0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0191FFD-29F2-83A7-808C-B044A4DDD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C49395B-CBDD-A60E-69B2-DEB7603D9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698A43-934D-44E2-D0AA-5DF3F670B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495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5/6/2025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DBF1-7E60-1722-45FF-1E4BAFCB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A12C97D-7614-C428-8F46-A74FC7AAD635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1E1A9-1689-BBA9-DED2-E922C71E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6850"/>
            <a:ext cx="7886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427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525464-2AAE-B2B8-2BA2-2DC5EC87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3" y="1220697"/>
            <a:ext cx="8637814" cy="55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7" y="1397839"/>
            <a:ext cx="7551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git@github.com:joshhu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405EC-8B4B-7952-21A6-2F40E488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220"/>
            <a:ext cx="9144000" cy="47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C35-6AA5-C751-8A60-1935E74B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6810DDF-0B7B-616C-30AF-01B1F879E95A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origin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1F42D-450D-93A5-3AB1-FF1FE7633081}"/>
              </a:ext>
            </a:extLst>
          </p:cNvPr>
          <p:cNvSpPr txBox="1"/>
          <p:nvPr/>
        </p:nvSpPr>
        <p:spPr>
          <a:xfrm>
            <a:off x="506187" y="1397839"/>
            <a:ext cx="75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1B39-5B55-6FB6-64E8-EC9B2B97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2579233"/>
            <a:ext cx="8545077" cy="36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85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506187" y="1373346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"test"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newfile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E062ED-7B22-D3E8-EB78-EB2400D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78"/>
            <a:ext cx="9144000" cy="47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443C5A-BC87-1F1A-51CA-376E418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66775"/>
            <a:ext cx="8972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3DEA87-6851-3372-EB99-7E49EFB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00"/>
            <a:ext cx="9144000" cy="56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4983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F1883B-5B0E-265F-B086-844D11C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83183"/>
            <a:ext cx="8801100" cy="5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1937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EDE1-B23E-6061-C7F7-8962F66B4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7687432-4C81-6C77-EA65-7D3416775E11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0BDCE9-E7F1-84D7-C01A-B387A308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01" y="1363980"/>
            <a:ext cx="6467798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80542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EE834-278B-639E-27F6-5423C478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297257"/>
            <a:ext cx="8266353" cy="51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5D8467-C49D-4B96-02BF-37D15FE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435301"/>
            <a:ext cx="9144000" cy="4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FC99C-ECE6-7C26-30E2-21362BB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487"/>
            <a:ext cx="9144000" cy="4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07944-0453-7AD3-A4A3-9AB8621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241961"/>
            <a:ext cx="8458684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3ADDB-138E-BDBD-6522-CAE03EC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E3F6D-3F47-C939-CA8D-536481C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A162A2-D794-23FE-E93D-C7AECBB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467"/>
            <a:ext cx="9144000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7787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9616EC-82F1-5CC2-6BA1-AAFA7D2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26"/>
            <a:ext cx="9144000" cy="53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1E7DE-04D7-3B65-F912-BF4B4C08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" y="672690"/>
            <a:ext cx="8854606" cy="55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4D91-0EE1-6C79-7E1D-C5348F9F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F48EBB4-C299-3EA4-B518-F30D87A2005A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9971E8-E7BE-3B25-B68E-85325C1E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" y="1050476"/>
            <a:ext cx="9144000" cy="52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028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26C34-7BA2-7A9C-E4DB-89792190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D953C6B-EE73-A89E-0FC8-EA81E2D692F5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4BCD4D-F935-9DE9-4A90-1ADAE308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668"/>
            <a:ext cx="9144000" cy="54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176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632-8E53-8D89-FCA8-83EC62CC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7C75265-5A76-5404-A585-C2372B8426D3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0B15A-3A33-7072-AF29-72BF64E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237332"/>
            <a:ext cx="7212820" cy="54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56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4994-F29A-F5C1-B4B2-CDA6C776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BCEA0A2-1814-18DA-08D7-B9DC4C3F0850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C4FE0-6F03-F041-EEF3-65738F52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1814512"/>
            <a:ext cx="8405591" cy="31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6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Homebrew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/bin/bash -c "$(curl -fsSL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https://raw.githubusercontent.com/Homebrew/install/HEAD/install.sh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)"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brew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後先等一下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，會要複製東西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git-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EF5D1AD-FED5-974A-C643-C5D12BDCB11E}"/>
              </a:ext>
            </a:extLst>
          </p:cNvPr>
          <p:cNvSpPr txBox="1">
            <a:spLocks/>
          </p:cNvSpPr>
          <p:nvPr/>
        </p:nvSpPr>
        <p:spPr>
          <a:xfrm>
            <a:off x="2898451" y="199401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 descr="brew">
            <a:extLst>
              <a:ext uri="{FF2B5EF4-FFF2-40B4-BE49-F238E27FC236}">
                <a16:creationId xmlns:a16="http://schemas.microsoft.com/office/drawing/2014/main" id="{267547C6-004E-F725-48D5-9C93B9F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175"/>
            <a:ext cx="914400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38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976271B8-A0D8-A8CE-19F7-8A905BADF192}"/>
              </a:ext>
            </a:extLst>
          </p:cNvPr>
          <p:cNvSpPr txBox="1"/>
          <p:nvPr/>
        </p:nvSpPr>
        <p:spPr>
          <a:xfrm>
            <a:off x="860796" y="838123"/>
            <a:ext cx="75264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  echo '# Set PATH, MANPATH, etc., for Homebrew.'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echo 'eval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821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自己安裝不指導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diff                      # 查看未加入暫存的差異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diff --staged             # 查看已加入暫存的差異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restore &lt;file&gt;            # 還原檔案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&lt;file&gt;              # 取消暫存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--hard HEAD         # 捨棄所有尚未提交的變更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clean -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#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真正回到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的狀態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禁用帳密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254F-9B67-6389-4BDE-24776EDE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C3C7653-22BC-D827-D8C4-C1C2F48AAA70}"/>
              </a:ext>
            </a:extLst>
          </p:cNvPr>
          <p:cNvSpPr txBox="1"/>
          <p:nvPr/>
        </p:nvSpPr>
        <p:spPr>
          <a:xfrm>
            <a:off x="452488" y="89972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AFFA006-972F-3765-1935-07C40CA84EE0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A707C4-972A-D63E-7BC8-DC47686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98" y="1484504"/>
            <a:ext cx="6784768" cy="53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08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7FE03-8877-731C-598A-B6B3AC11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FA028C1-8BA5-28CE-E4C2-FF5C91D7AC22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&lt;enter&gt;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F799A17-C7B9-8FB4-5D50-6EEC66A2A2FA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F6EEC0-C627-50FC-2015-3E69A988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1" y="1713594"/>
            <a:ext cx="8533165" cy="45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193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4BD9-138E-527C-D02F-EDDD3BA3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18ABB52-9BBA-DD86-EC12-F5AF590226D2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&lt;enter&gt;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B78332B-4000-A04F-3282-E8354A510762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C240F-3680-1D75-DF4A-75C15E07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6" y="1744653"/>
            <a:ext cx="9006824" cy="47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341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CE891-1CDC-C8A5-B248-3CC6EA00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849ADFC-1A0C-315A-3F92-1DE0AA7D527E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用系統管理員身份開啟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7E37DE9-D765-238E-D93D-DAB085B1C299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961761-5A79-B660-6D14-B58A829B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10" y="1670154"/>
            <a:ext cx="6994272" cy="50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196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CD13-07C4-AA63-0ACB-18E7056C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73E29F-A105-0300-F435-EFC94DF8E09A}"/>
              </a:ext>
            </a:extLst>
          </p:cNvPr>
          <p:cNvSpPr txBox="1"/>
          <p:nvPr/>
        </p:nvSpPr>
        <p:spPr>
          <a:xfrm>
            <a:off x="452488" y="973099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輸入這一行：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Add-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WindowsCapability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-Online -Name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OpenSSH.Client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~~~~0.0.1.0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326A32C-B01A-AA01-BA93-DAB46036772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273F12-04A6-B19C-E434-8A19B81B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06" y="2700953"/>
            <a:ext cx="7396016" cy="39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57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76258" y="1752421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58CF-59AD-5164-D1B3-E0CA5607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2CF8C7-F543-9D51-104C-E919A36270D1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7EE2E3-1495-DD61-C01C-AC8172A7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903"/>
            <a:ext cx="9144000" cy="46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547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3492-CBC6-8E58-DC1C-BA054346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F7A9A95-303D-01AD-EB2A-60D142110039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96F6E7-43A4-4D60-D2FD-B25ED199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389743"/>
            <a:ext cx="87249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272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1176-EF28-2915-4EED-49BFE5C84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068574E-0E72-91C0-37A7-927FC2E77A2C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E1B2C2-2215-DC96-456C-5A2C053A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186"/>
            <a:ext cx="9144000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33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95C9-1682-887D-59BF-FD70101D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36D6E06-A51A-854A-0759-8F0738C7424D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3D7C12-FE5E-CCA9-1E9F-0DAAD98D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730"/>
            <a:ext cx="9144000" cy="43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827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0D5E-2433-5DB9-2786-1982F36E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D4129B-A9BD-0693-CF18-5145F14A172F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50F5B97-D2C4-FB10-2FFC-13A3B0942C8E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7330851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95ACF-B0A7-5E29-C571-BCA0E91DB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0C64175-6B16-36CC-7BAA-7EE1B26967A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16787B-7914-6E42-72EE-10400D10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455"/>
            <a:ext cx="9144000" cy="53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162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5A35-2180-2388-3994-2FEE745F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399538D-ADCD-CC48-C0FB-80A8DF18EBFA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FA840A-8483-EF53-213E-3BDCD536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325052"/>
            <a:ext cx="85915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202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0370-B30C-43BA-44C1-895B6974D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671B843-D4D1-8747-2CEC-74D7605945DC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898DDF-C917-B900-F671-8EB6BB017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170500"/>
            <a:ext cx="8784972" cy="52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8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98F3-14AE-8BBC-09E7-83312BB3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8FB473A-C472-51C1-3A22-5494499E1F60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3D9AB5-570B-793A-4097-993100519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1" y="1277072"/>
            <a:ext cx="7988378" cy="52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41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AC3771-66B2-C1BB-1061-5DA96240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7" y="3726520"/>
            <a:ext cx="8636191" cy="28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71F0-D230-0C53-DC0E-CD64F810E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22B6C40-99C1-A82B-4D86-63EA740780C8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9E8B11-3A97-4FEC-74E5-367A0183EA02}"/>
              </a:ext>
            </a:extLst>
          </p:cNvPr>
          <p:cNvSpPr txBox="1"/>
          <p:nvPr/>
        </p:nvSpPr>
        <p:spPr>
          <a:xfrm>
            <a:off x="298697" y="1286575"/>
            <a:ext cx="874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4CBA46-5209-34CC-BA88-B3FD171B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32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6" y="3300455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8722AB-A1DF-290F-5241-9B1D6B80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232"/>
            <a:ext cx="9144000" cy="44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2359814" y="153472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8" y="1982113"/>
            <a:ext cx="8419037" cy="463971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358CB7A-F861-C441-05EC-B5885D2339F4}"/>
              </a:ext>
            </a:extLst>
          </p:cNvPr>
          <p:cNvSpPr txBox="1"/>
          <p:nvPr/>
        </p:nvSpPr>
        <p:spPr>
          <a:xfrm>
            <a:off x="473911" y="123725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notepad config</a:t>
            </a:r>
          </a:p>
        </p:txBody>
      </p:sp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43E6-8FE3-43A8-4750-45E719B1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8E979A2-E43B-3AF7-8E10-ED99F48C6215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D55E00-58FF-5A39-1ABA-B364C1B3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" y="1399244"/>
            <a:ext cx="7808595" cy="5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14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35B61-2E6C-4D5A-1AD4-34B7D3DC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D16F075-9298-57B4-AD08-1ECB872CE23B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A8ADE4-8731-3A72-67D2-AD652388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416367"/>
            <a:ext cx="88106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1448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8FC2D2-31B9-A239-DC91-6F9D1DD0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4" y="1653540"/>
            <a:ext cx="6572767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2253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	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24F572-BF65-96EC-ED93-022F81F4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6" y="3500619"/>
            <a:ext cx="7004957" cy="31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868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130749-1846-C082-28F3-74AC9CFE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785812"/>
            <a:ext cx="6953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43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0CFF73-5D3C-3AE8-F8C3-B90A2DE1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633537"/>
            <a:ext cx="84867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57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3E59-1167-BB49-E299-31E28AA09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DC54215-563A-CE2D-499D-C6C901CEF416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0EB934-6408-76AA-16F5-7AEE14BFE347}"/>
              </a:ext>
            </a:extLst>
          </p:cNvPr>
          <p:cNvSpPr txBox="1"/>
          <p:nvPr/>
        </p:nvSpPr>
        <p:spPr>
          <a:xfrm>
            <a:off x="466337" y="1187515"/>
            <a:ext cx="874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輸入下列指令：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ren config.txt 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6FDAF-7720-AC6B-0194-E47DE608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893582"/>
            <a:ext cx="7649527" cy="48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664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1" y="1931536"/>
            <a:ext cx="8047730" cy="4671856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BB66E2-5E25-4C30-50B6-2C900E67622C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563E42-B2B3-7236-174B-82CF27A57889}"/>
              </a:ext>
            </a:extLst>
          </p:cNvPr>
          <p:cNvSpPr txBox="1"/>
          <p:nvPr/>
        </p:nvSpPr>
        <p:spPr>
          <a:xfrm>
            <a:off x="550567" y="117702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24A0-3877-BB62-B995-B9531CBB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11AFDB-C7F2-F2D7-A2C5-12DAD8319BF7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7F0550-137D-7601-522E-436DC0DE07B3}"/>
              </a:ext>
            </a:extLst>
          </p:cNvPr>
          <p:cNvSpPr txBox="1"/>
          <p:nvPr/>
        </p:nvSpPr>
        <p:spPr>
          <a:xfrm>
            <a:off x="550567" y="117702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46CE61-864A-047F-0B0A-33225D145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620"/>
            <a:ext cx="9144000" cy="42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443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EEE80-AA9D-CB22-9FA6-D1E9DDBE5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34FC37-2C52-0F0C-4CB7-025B587E0E11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7DF01C-87FB-67D8-7D1D-D5ECF732C138}"/>
              </a:ext>
            </a:extLst>
          </p:cNvPr>
          <p:cNvSpPr txBox="1"/>
          <p:nvPr/>
        </p:nvSpPr>
        <p:spPr>
          <a:xfrm>
            <a:off x="298697" y="1286575"/>
            <a:ext cx="7985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notepad config </a:t>
            </a:r>
          </a:p>
        </p:txBody>
      </p:sp>
    </p:spTree>
    <p:extLst>
      <p:ext uri="{BB962C8B-B14F-4D97-AF65-F5344CB8AC3E}">
        <p14:creationId xmlns:p14="http://schemas.microsoft.com/office/powerpoint/2010/main" val="234662806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2DBB-80B5-3817-CE33-9B2E39D34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FD9EC89-861D-C686-C717-EA800D50728A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下查使用者名稱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A79377-DFE0-A501-92B4-5F659E976020}"/>
              </a:ext>
            </a:extLst>
          </p:cNvPr>
          <p:cNvSpPr txBox="1"/>
          <p:nvPr/>
        </p:nvSpPr>
        <p:spPr>
          <a:xfrm>
            <a:off x="298697" y="1286575"/>
            <a:ext cx="87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whoami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808BDE-E8B1-D725-2A2A-E39994B3F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5" y="1885263"/>
            <a:ext cx="8195335" cy="36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757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021EB-07A8-B355-C4DD-FEC0FFAE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4350F44-5B98-7A99-60D6-E41B902C8D7F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4AE1DD-A4D5-1028-03C8-CC5E6646ABE0}"/>
              </a:ext>
            </a:extLst>
          </p:cNvPr>
          <p:cNvSpPr txBox="1"/>
          <p:nvPr/>
        </p:nvSpPr>
        <p:spPr>
          <a:xfrm>
            <a:off x="339478" y="996377"/>
            <a:ext cx="7985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nano config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F3B9F6-354C-962A-7EA4-8067C0E10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8" y="2381372"/>
            <a:ext cx="7266514" cy="43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82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CB7B-87E2-7A19-5875-9A3033E3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55BF8EC-FD0C-3A4D-8EB7-64EC142E26F9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7F506-752C-3476-3F1B-220E145E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364"/>
            <a:ext cx="91440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478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9DB5-01F8-3343-B5AC-DEF30A1FA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862211A-FD63-C34C-DD8D-9BF5A0ED9D98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7B0B16-F554-595D-B10D-7963343AA461}"/>
              </a:ext>
            </a:extLst>
          </p:cNvPr>
          <p:cNvSpPr txBox="1"/>
          <p:nvPr/>
        </p:nvSpPr>
        <p:spPr>
          <a:xfrm>
            <a:off x="298697" y="1286575"/>
            <a:ext cx="87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Ctrl-O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存檔，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Ctrl-X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C9AFCA-69A5-5998-0F12-059F7FF54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8" y="2022848"/>
            <a:ext cx="7821402" cy="46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5228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356E8-6D94-AED8-35D7-901A84D8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69D095E-F5C2-CA9B-2251-453459DC9AA4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4B6FB13-B560-0CDD-B231-FBC5CFE2AA87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5DDA-59EE-428D-FBEA-F8FEBB23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03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9443-E7AA-932E-726E-A1494972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DCB2F7B-EF49-2ECB-9913-5419DA9E0E77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F4CFB1-62F8-E325-7028-C39B60746E8E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EAB38B-D796-5FC2-0F91-63DDC19B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2" y="1941264"/>
            <a:ext cx="8478684" cy="10983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D6C4EF-4C64-8C20-610E-ADE8892E7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4" y="3142147"/>
            <a:ext cx="9144000" cy="37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547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config --global user.name "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你的名字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config --global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user.email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"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你的電子郵件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AE0E-8D8D-08D6-3F22-D8231397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6EA6B0-9186-89C2-1774-FC2090ED6455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03A31B-7E5A-C089-76AA-8707122A442E}"/>
              </a:ext>
            </a:extLst>
          </p:cNvPr>
          <p:cNvSpPr txBox="1"/>
          <p:nvPr/>
        </p:nvSpPr>
        <p:spPr>
          <a:xfrm>
            <a:off x="864951" y="1397839"/>
            <a:ext cx="71927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abc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34257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3B9E-4C5C-52B8-20D3-FE3E86F1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756C22B-781E-30AE-4E0B-B601BA94572F}"/>
              </a:ext>
            </a:extLst>
          </p:cNvPr>
          <p:cNvSpPr txBox="1">
            <a:spLocks/>
          </p:cNvSpPr>
          <p:nvPr/>
        </p:nvSpPr>
        <p:spPr>
          <a:xfrm>
            <a:off x="1741715" y="7620"/>
            <a:ext cx="614498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3D42A8-0BAB-193A-3650-2A777C6C47A8}"/>
              </a:ext>
            </a:extLst>
          </p:cNvPr>
          <p:cNvSpPr txBox="1"/>
          <p:nvPr/>
        </p:nvSpPr>
        <p:spPr>
          <a:xfrm>
            <a:off x="864951" y="1397839"/>
            <a:ext cx="71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"first commit"</a:t>
            </a:r>
          </a:p>
        </p:txBody>
      </p:sp>
    </p:spTree>
    <p:extLst>
      <p:ext uri="{BB962C8B-B14F-4D97-AF65-F5344CB8AC3E}">
        <p14:creationId xmlns:p14="http://schemas.microsoft.com/office/powerpoint/2010/main" val="199795477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8CFD77-2CE3-C310-153F-F1F7802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1058639"/>
            <a:ext cx="6830700" cy="5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1911</Words>
  <Application>Microsoft Office PowerPoint</Application>
  <PresentationFormat>如螢幕大小 (4:3)</PresentationFormat>
  <Paragraphs>363</Paragraphs>
  <Slides>118</Slides>
  <Notes>95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118</vt:i4>
      </vt:variant>
    </vt:vector>
  </HeadingPairs>
  <TitlesOfParts>
    <vt:vector size="126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121</cp:revision>
  <dcterms:created xsi:type="dcterms:W3CDTF">2024-05-09T05:53:07Z</dcterms:created>
  <dcterms:modified xsi:type="dcterms:W3CDTF">2025-05-07T17:11:20Z</dcterms:modified>
</cp:coreProperties>
</file>